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"/>
  </p:handoutMasterIdLst>
  <p:sldIdLst>
    <p:sldId id="259" r:id="rId2"/>
    <p:sldId id="258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56"/>
    <p:restoredTop sz="94661"/>
  </p:normalViewPr>
  <p:slideViewPr>
    <p:cSldViewPr snapToGrid="0" snapToObjects="1" showGuides="1">
      <p:cViewPr varScale="1">
        <p:scale>
          <a:sx n="208" d="100"/>
          <a:sy n="208" d="100"/>
        </p:scale>
        <p:origin x="1912" y="184"/>
      </p:cViewPr>
      <p:guideLst>
        <p:guide orient="horz" pos="2160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488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A33C7-9247-D248-B65D-241B37507030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F9A1-A8E5-EA4E-9732-FCD9358BAE9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5991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7068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0D0C-703F-0A44-84DE-80BFED5040C8}" type="datetimeFigureOut">
              <a:rPr lang="es-ES_tradnl" smtClean="0"/>
              <a:t>24/7/19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30EBC-F82B-024C-92CD-EB39DA036900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467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901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5184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</TotalTime>
  <Words>0</Words>
  <Application>Microsoft Macintosh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38</cp:revision>
  <dcterms:created xsi:type="dcterms:W3CDTF">2018-10-05T14:24:02Z</dcterms:created>
  <dcterms:modified xsi:type="dcterms:W3CDTF">2019-07-24T17:07:03Z</dcterms:modified>
</cp:coreProperties>
</file>